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4"/>
  </p:sldMasterIdLst>
  <p:notesMasterIdLst>
    <p:notesMasterId r:id="rId19"/>
  </p:notesMasterIdLst>
  <p:handoutMasterIdLst>
    <p:handoutMasterId r:id="rId20"/>
  </p:handoutMasterIdLst>
  <p:sldIdLst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58" r:id="rId18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4AAAC5-8C66-49F0-9EB1-26D1A79CCC26}" type="doc">
      <dgm:prSet loTypeId="urn:microsoft.com/office/officeart/2018/2/layout/IconLabel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3A0B07B4-14C7-473C-A1A7-992D9C010BF1}">
      <dgm:prSet/>
      <dgm:spPr/>
      <dgm:t>
        <a:bodyPr/>
        <a:lstStyle/>
        <a:p>
          <a:r>
            <a:rPr lang="nl-NL"/>
            <a:t>Netjes werken</a:t>
          </a:r>
          <a:endParaRPr lang="en-US"/>
        </a:p>
      </dgm:t>
    </dgm:pt>
    <dgm:pt modelId="{A0A9F406-1753-4932-96C0-F1C9E2681894}" type="parTrans" cxnId="{C0B5FDD0-6193-49EB-B23E-581846337050}">
      <dgm:prSet/>
      <dgm:spPr/>
      <dgm:t>
        <a:bodyPr/>
        <a:lstStyle/>
        <a:p>
          <a:endParaRPr lang="en-US"/>
        </a:p>
      </dgm:t>
    </dgm:pt>
    <dgm:pt modelId="{CC163B4C-971E-4059-8CC6-4B0310A8FFC4}" type="sibTrans" cxnId="{C0B5FDD0-6193-49EB-B23E-581846337050}">
      <dgm:prSet/>
      <dgm:spPr/>
      <dgm:t>
        <a:bodyPr/>
        <a:lstStyle/>
        <a:p>
          <a:endParaRPr lang="en-US"/>
        </a:p>
      </dgm:t>
    </dgm:pt>
    <dgm:pt modelId="{5A3B8BE2-9F87-4FEF-98A6-835771DE0137}">
      <dgm:prSet/>
      <dgm:spPr/>
      <dgm:t>
        <a:bodyPr/>
        <a:lstStyle/>
        <a:p>
          <a:r>
            <a:rPr lang="nl-NL"/>
            <a:t>Vriendelijk </a:t>
          </a:r>
          <a:endParaRPr lang="en-US"/>
        </a:p>
      </dgm:t>
    </dgm:pt>
    <dgm:pt modelId="{42FCB9A0-04A3-4BAC-B191-0201B3C482DD}" type="parTrans" cxnId="{C3FD3E23-8555-4228-B8DA-FB469E44D604}">
      <dgm:prSet/>
      <dgm:spPr/>
      <dgm:t>
        <a:bodyPr/>
        <a:lstStyle/>
        <a:p>
          <a:endParaRPr lang="en-US"/>
        </a:p>
      </dgm:t>
    </dgm:pt>
    <dgm:pt modelId="{85ABFEA4-16EF-43EA-8591-2332A1683D79}" type="sibTrans" cxnId="{C3FD3E23-8555-4228-B8DA-FB469E44D604}">
      <dgm:prSet/>
      <dgm:spPr/>
      <dgm:t>
        <a:bodyPr/>
        <a:lstStyle/>
        <a:p>
          <a:endParaRPr lang="en-US"/>
        </a:p>
      </dgm:t>
    </dgm:pt>
    <dgm:pt modelId="{07C14C5B-132B-4548-8DDB-FDB8BC723A24}">
      <dgm:prSet/>
      <dgm:spPr/>
      <dgm:t>
        <a:bodyPr/>
        <a:lstStyle/>
        <a:p>
          <a:r>
            <a:rPr lang="nl-NL"/>
            <a:t>Goed uitleggen</a:t>
          </a:r>
          <a:endParaRPr lang="en-US"/>
        </a:p>
      </dgm:t>
    </dgm:pt>
    <dgm:pt modelId="{DE7CA583-4497-429A-8077-F95B546E0750}" type="parTrans" cxnId="{468D01AE-6C3A-464E-AE11-46FA5BF0A642}">
      <dgm:prSet/>
      <dgm:spPr/>
      <dgm:t>
        <a:bodyPr/>
        <a:lstStyle/>
        <a:p>
          <a:endParaRPr lang="en-US"/>
        </a:p>
      </dgm:t>
    </dgm:pt>
    <dgm:pt modelId="{709B1363-80CF-471B-9DB0-607D32FAB6C1}" type="sibTrans" cxnId="{468D01AE-6C3A-464E-AE11-46FA5BF0A642}">
      <dgm:prSet/>
      <dgm:spPr/>
      <dgm:t>
        <a:bodyPr/>
        <a:lstStyle/>
        <a:p>
          <a:endParaRPr lang="en-US"/>
        </a:p>
      </dgm:t>
    </dgm:pt>
    <dgm:pt modelId="{9F73C8C1-6CF0-4440-8583-5C7B0691E368}">
      <dgm:prSet/>
      <dgm:spPr/>
      <dgm:t>
        <a:bodyPr/>
        <a:lstStyle/>
        <a:p>
          <a:r>
            <a:rPr lang="nl-NL"/>
            <a:t>Zuinig op andermans spullen</a:t>
          </a:r>
          <a:endParaRPr lang="en-US"/>
        </a:p>
      </dgm:t>
    </dgm:pt>
    <dgm:pt modelId="{2E2EBD37-2AF9-4B4D-AABD-BEE9EC21ABCD}" type="parTrans" cxnId="{F48E9A84-90D2-4FEA-BBC3-33779AFA884B}">
      <dgm:prSet/>
      <dgm:spPr/>
      <dgm:t>
        <a:bodyPr/>
        <a:lstStyle/>
        <a:p>
          <a:endParaRPr lang="en-US"/>
        </a:p>
      </dgm:t>
    </dgm:pt>
    <dgm:pt modelId="{2F26596C-5E99-4259-A588-51E6CCAB5A2F}" type="sibTrans" cxnId="{F48E9A84-90D2-4FEA-BBC3-33779AFA884B}">
      <dgm:prSet/>
      <dgm:spPr/>
      <dgm:t>
        <a:bodyPr/>
        <a:lstStyle/>
        <a:p>
          <a:endParaRPr lang="en-US"/>
        </a:p>
      </dgm:t>
    </dgm:pt>
    <dgm:pt modelId="{27FC1CFE-F088-4567-BB57-0B3BBE9A86DE}" type="pres">
      <dgm:prSet presAssocID="{E04AAAC5-8C66-49F0-9EB1-26D1A79CCC26}" presName="root" presStyleCnt="0">
        <dgm:presLayoutVars>
          <dgm:dir/>
          <dgm:resizeHandles val="exact"/>
        </dgm:presLayoutVars>
      </dgm:prSet>
      <dgm:spPr/>
    </dgm:pt>
    <dgm:pt modelId="{17322775-D9FC-4AB4-923E-7D9430E0123A}" type="pres">
      <dgm:prSet presAssocID="{3A0B07B4-14C7-473C-A1A7-992D9C010BF1}" presName="compNode" presStyleCnt="0"/>
      <dgm:spPr/>
    </dgm:pt>
    <dgm:pt modelId="{4125D3CB-0E6E-4CFB-A35F-3228002DE68D}" type="pres">
      <dgm:prSet presAssocID="{3A0B07B4-14C7-473C-A1A7-992D9C010BF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p and bucket"/>
        </a:ext>
      </dgm:extLst>
    </dgm:pt>
    <dgm:pt modelId="{5A704FD2-F31A-4833-8EA9-3251B324E5E8}" type="pres">
      <dgm:prSet presAssocID="{3A0B07B4-14C7-473C-A1A7-992D9C010BF1}" presName="spaceRect" presStyleCnt="0"/>
      <dgm:spPr/>
    </dgm:pt>
    <dgm:pt modelId="{23C041E9-5A12-4FDE-9C11-D56B4975A39D}" type="pres">
      <dgm:prSet presAssocID="{3A0B07B4-14C7-473C-A1A7-992D9C010BF1}" presName="textRect" presStyleLbl="revTx" presStyleIdx="0" presStyleCnt="4">
        <dgm:presLayoutVars>
          <dgm:chMax val="1"/>
          <dgm:chPref val="1"/>
        </dgm:presLayoutVars>
      </dgm:prSet>
      <dgm:spPr/>
    </dgm:pt>
    <dgm:pt modelId="{C1B1F864-9796-4E6B-AFE7-9DDA7DBC4738}" type="pres">
      <dgm:prSet presAssocID="{CC163B4C-971E-4059-8CC6-4B0310A8FFC4}" presName="sibTrans" presStyleCnt="0"/>
      <dgm:spPr/>
    </dgm:pt>
    <dgm:pt modelId="{587A0665-B737-4B56-92D2-02A8286EF265}" type="pres">
      <dgm:prSet presAssocID="{5A3B8BE2-9F87-4FEF-98A6-835771DE0137}" presName="compNode" presStyleCnt="0"/>
      <dgm:spPr/>
    </dgm:pt>
    <dgm:pt modelId="{83DCEE68-06BC-4CEE-AC77-C2C7226D9665}" type="pres">
      <dgm:prSet presAssocID="{5A3B8BE2-9F87-4FEF-98A6-835771DE013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ycle Sign"/>
        </a:ext>
      </dgm:extLst>
    </dgm:pt>
    <dgm:pt modelId="{2784F5A9-C089-40C5-99F8-24D44971A527}" type="pres">
      <dgm:prSet presAssocID="{5A3B8BE2-9F87-4FEF-98A6-835771DE0137}" presName="spaceRect" presStyleCnt="0"/>
      <dgm:spPr/>
    </dgm:pt>
    <dgm:pt modelId="{4A6187ED-C0EE-4FC8-9317-FE46D5B6FA56}" type="pres">
      <dgm:prSet presAssocID="{5A3B8BE2-9F87-4FEF-98A6-835771DE0137}" presName="textRect" presStyleLbl="revTx" presStyleIdx="1" presStyleCnt="4">
        <dgm:presLayoutVars>
          <dgm:chMax val="1"/>
          <dgm:chPref val="1"/>
        </dgm:presLayoutVars>
      </dgm:prSet>
      <dgm:spPr/>
    </dgm:pt>
    <dgm:pt modelId="{56B2D34A-D997-46E7-97E0-8943A6789FCE}" type="pres">
      <dgm:prSet presAssocID="{85ABFEA4-16EF-43EA-8591-2332A1683D79}" presName="sibTrans" presStyleCnt="0"/>
      <dgm:spPr/>
    </dgm:pt>
    <dgm:pt modelId="{8E976EE1-A923-407C-B369-6814C7E259EC}" type="pres">
      <dgm:prSet presAssocID="{07C14C5B-132B-4548-8DDB-FDB8BC723A24}" presName="compNode" presStyleCnt="0"/>
      <dgm:spPr/>
    </dgm:pt>
    <dgm:pt modelId="{A5492840-EE11-42B7-BC6A-9A06C3E652D1}" type="pres">
      <dgm:prSet presAssocID="{07C14C5B-132B-4548-8DDB-FDB8BC723A2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nkje"/>
        </a:ext>
      </dgm:extLst>
    </dgm:pt>
    <dgm:pt modelId="{B824398E-C217-4788-AAD0-40FECA7D9F43}" type="pres">
      <dgm:prSet presAssocID="{07C14C5B-132B-4548-8DDB-FDB8BC723A24}" presName="spaceRect" presStyleCnt="0"/>
      <dgm:spPr/>
    </dgm:pt>
    <dgm:pt modelId="{045ADEE1-CD5A-4ECE-9B87-7373A36AAE54}" type="pres">
      <dgm:prSet presAssocID="{07C14C5B-132B-4548-8DDB-FDB8BC723A24}" presName="textRect" presStyleLbl="revTx" presStyleIdx="2" presStyleCnt="4">
        <dgm:presLayoutVars>
          <dgm:chMax val="1"/>
          <dgm:chPref val="1"/>
        </dgm:presLayoutVars>
      </dgm:prSet>
      <dgm:spPr/>
    </dgm:pt>
    <dgm:pt modelId="{9913238E-7DD8-4593-914B-62D5AAC84F87}" type="pres">
      <dgm:prSet presAssocID="{709B1363-80CF-471B-9DB0-607D32FAB6C1}" presName="sibTrans" presStyleCnt="0"/>
      <dgm:spPr/>
    </dgm:pt>
    <dgm:pt modelId="{9D6155AE-C5DC-487B-9AB4-7328C4E007B0}" type="pres">
      <dgm:prSet presAssocID="{9F73C8C1-6CF0-4440-8583-5C7B0691E368}" presName="compNode" presStyleCnt="0"/>
      <dgm:spPr/>
    </dgm:pt>
    <dgm:pt modelId="{03C82FDC-02E8-4D9C-9A06-41BB26F7C485}" type="pres">
      <dgm:prSet presAssocID="{9F73C8C1-6CF0-4440-8583-5C7B0691E36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s"/>
        </a:ext>
      </dgm:extLst>
    </dgm:pt>
    <dgm:pt modelId="{FA9FF859-6D56-4A06-9E23-33FA99936320}" type="pres">
      <dgm:prSet presAssocID="{9F73C8C1-6CF0-4440-8583-5C7B0691E368}" presName="spaceRect" presStyleCnt="0"/>
      <dgm:spPr/>
    </dgm:pt>
    <dgm:pt modelId="{785F0211-708A-4F92-8A78-79C8FB9C0A12}" type="pres">
      <dgm:prSet presAssocID="{9F73C8C1-6CF0-4440-8583-5C7B0691E368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D453B607-48B2-4AFE-9443-CCBE31EAFC08}" type="presOf" srcId="{E04AAAC5-8C66-49F0-9EB1-26D1A79CCC26}" destId="{27FC1CFE-F088-4567-BB57-0B3BBE9A86DE}" srcOrd="0" destOrd="0" presId="urn:microsoft.com/office/officeart/2018/2/layout/IconLabelList"/>
    <dgm:cxn modelId="{475A2C17-B7E8-4405-B53E-31FA3842048D}" type="presOf" srcId="{9F73C8C1-6CF0-4440-8583-5C7B0691E368}" destId="{785F0211-708A-4F92-8A78-79C8FB9C0A12}" srcOrd="0" destOrd="0" presId="urn:microsoft.com/office/officeart/2018/2/layout/IconLabelList"/>
    <dgm:cxn modelId="{C3FD3E23-8555-4228-B8DA-FB469E44D604}" srcId="{E04AAAC5-8C66-49F0-9EB1-26D1A79CCC26}" destId="{5A3B8BE2-9F87-4FEF-98A6-835771DE0137}" srcOrd="1" destOrd="0" parTransId="{42FCB9A0-04A3-4BAC-B191-0201B3C482DD}" sibTransId="{85ABFEA4-16EF-43EA-8591-2332A1683D79}"/>
    <dgm:cxn modelId="{73975852-8654-4A1E-A489-1B19B407CF62}" type="presOf" srcId="{07C14C5B-132B-4548-8DDB-FDB8BC723A24}" destId="{045ADEE1-CD5A-4ECE-9B87-7373A36AAE54}" srcOrd="0" destOrd="0" presId="urn:microsoft.com/office/officeart/2018/2/layout/IconLabelList"/>
    <dgm:cxn modelId="{F48E9A84-90D2-4FEA-BBC3-33779AFA884B}" srcId="{E04AAAC5-8C66-49F0-9EB1-26D1A79CCC26}" destId="{9F73C8C1-6CF0-4440-8583-5C7B0691E368}" srcOrd="3" destOrd="0" parTransId="{2E2EBD37-2AF9-4B4D-AABD-BEE9EC21ABCD}" sibTransId="{2F26596C-5E99-4259-A588-51E6CCAB5A2F}"/>
    <dgm:cxn modelId="{E4C1AC90-0E3D-4893-A52C-8F055DE516AF}" type="presOf" srcId="{5A3B8BE2-9F87-4FEF-98A6-835771DE0137}" destId="{4A6187ED-C0EE-4FC8-9317-FE46D5B6FA56}" srcOrd="0" destOrd="0" presId="urn:microsoft.com/office/officeart/2018/2/layout/IconLabelList"/>
    <dgm:cxn modelId="{468D01AE-6C3A-464E-AE11-46FA5BF0A642}" srcId="{E04AAAC5-8C66-49F0-9EB1-26D1A79CCC26}" destId="{07C14C5B-132B-4548-8DDB-FDB8BC723A24}" srcOrd="2" destOrd="0" parTransId="{DE7CA583-4497-429A-8077-F95B546E0750}" sibTransId="{709B1363-80CF-471B-9DB0-607D32FAB6C1}"/>
    <dgm:cxn modelId="{679918B5-2FB3-436A-B12E-10BECFEB48F4}" type="presOf" srcId="{3A0B07B4-14C7-473C-A1A7-992D9C010BF1}" destId="{23C041E9-5A12-4FDE-9C11-D56B4975A39D}" srcOrd="0" destOrd="0" presId="urn:microsoft.com/office/officeart/2018/2/layout/IconLabelList"/>
    <dgm:cxn modelId="{C0B5FDD0-6193-49EB-B23E-581846337050}" srcId="{E04AAAC5-8C66-49F0-9EB1-26D1A79CCC26}" destId="{3A0B07B4-14C7-473C-A1A7-992D9C010BF1}" srcOrd="0" destOrd="0" parTransId="{A0A9F406-1753-4932-96C0-F1C9E2681894}" sibTransId="{CC163B4C-971E-4059-8CC6-4B0310A8FFC4}"/>
    <dgm:cxn modelId="{C7619276-27D3-49C8-9F63-28FA57379E15}" type="presParOf" srcId="{27FC1CFE-F088-4567-BB57-0B3BBE9A86DE}" destId="{17322775-D9FC-4AB4-923E-7D9430E0123A}" srcOrd="0" destOrd="0" presId="urn:microsoft.com/office/officeart/2018/2/layout/IconLabelList"/>
    <dgm:cxn modelId="{86E899C6-B208-4AE8-8ECD-CC77999AAF0C}" type="presParOf" srcId="{17322775-D9FC-4AB4-923E-7D9430E0123A}" destId="{4125D3CB-0E6E-4CFB-A35F-3228002DE68D}" srcOrd="0" destOrd="0" presId="urn:microsoft.com/office/officeart/2018/2/layout/IconLabelList"/>
    <dgm:cxn modelId="{21C47120-E9D8-4A27-B7B7-BA88091D93E9}" type="presParOf" srcId="{17322775-D9FC-4AB4-923E-7D9430E0123A}" destId="{5A704FD2-F31A-4833-8EA9-3251B324E5E8}" srcOrd="1" destOrd="0" presId="urn:microsoft.com/office/officeart/2018/2/layout/IconLabelList"/>
    <dgm:cxn modelId="{BB03043B-F0A2-4CEF-9119-1DDC7683D5D3}" type="presParOf" srcId="{17322775-D9FC-4AB4-923E-7D9430E0123A}" destId="{23C041E9-5A12-4FDE-9C11-D56B4975A39D}" srcOrd="2" destOrd="0" presId="urn:microsoft.com/office/officeart/2018/2/layout/IconLabelList"/>
    <dgm:cxn modelId="{EA068C99-D45F-4A2E-98D4-92130B5BE61E}" type="presParOf" srcId="{27FC1CFE-F088-4567-BB57-0B3BBE9A86DE}" destId="{C1B1F864-9796-4E6B-AFE7-9DDA7DBC4738}" srcOrd="1" destOrd="0" presId="urn:microsoft.com/office/officeart/2018/2/layout/IconLabelList"/>
    <dgm:cxn modelId="{65A65E3A-D5B8-4C3E-8190-121DA429CEBE}" type="presParOf" srcId="{27FC1CFE-F088-4567-BB57-0B3BBE9A86DE}" destId="{587A0665-B737-4B56-92D2-02A8286EF265}" srcOrd="2" destOrd="0" presId="urn:microsoft.com/office/officeart/2018/2/layout/IconLabelList"/>
    <dgm:cxn modelId="{C6E4F957-F5F3-4D64-AE28-6757E771CD92}" type="presParOf" srcId="{587A0665-B737-4B56-92D2-02A8286EF265}" destId="{83DCEE68-06BC-4CEE-AC77-C2C7226D9665}" srcOrd="0" destOrd="0" presId="urn:microsoft.com/office/officeart/2018/2/layout/IconLabelList"/>
    <dgm:cxn modelId="{F49AE0AB-B25D-4903-82DC-1366CEECCAEE}" type="presParOf" srcId="{587A0665-B737-4B56-92D2-02A8286EF265}" destId="{2784F5A9-C089-40C5-99F8-24D44971A527}" srcOrd="1" destOrd="0" presId="urn:microsoft.com/office/officeart/2018/2/layout/IconLabelList"/>
    <dgm:cxn modelId="{E0199F51-B1F8-4FF5-8A3D-F65E5755226E}" type="presParOf" srcId="{587A0665-B737-4B56-92D2-02A8286EF265}" destId="{4A6187ED-C0EE-4FC8-9317-FE46D5B6FA56}" srcOrd="2" destOrd="0" presId="urn:microsoft.com/office/officeart/2018/2/layout/IconLabelList"/>
    <dgm:cxn modelId="{BB4FEC26-8051-4059-8014-462A8E2E1B46}" type="presParOf" srcId="{27FC1CFE-F088-4567-BB57-0B3BBE9A86DE}" destId="{56B2D34A-D997-46E7-97E0-8943A6789FCE}" srcOrd="3" destOrd="0" presId="urn:microsoft.com/office/officeart/2018/2/layout/IconLabelList"/>
    <dgm:cxn modelId="{711CCE7F-D44D-443C-B949-FCF7153D2F52}" type="presParOf" srcId="{27FC1CFE-F088-4567-BB57-0B3BBE9A86DE}" destId="{8E976EE1-A923-407C-B369-6814C7E259EC}" srcOrd="4" destOrd="0" presId="urn:microsoft.com/office/officeart/2018/2/layout/IconLabelList"/>
    <dgm:cxn modelId="{F1793AAE-3365-42CF-870B-757B2694BD14}" type="presParOf" srcId="{8E976EE1-A923-407C-B369-6814C7E259EC}" destId="{A5492840-EE11-42B7-BC6A-9A06C3E652D1}" srcOrd="0" destOrd="0" presId="urn:microsoft.com/office/officeart/2018/2/layout/IconLabelList"/>
    <dgm:cxn modelId="{64FB202B-5FF0-45C0-904C-CC4867A3BB6C}" type="presParOf" srcId="{8E976EE1-A923-407C-B369-6814C7E259EC}" destId="{B824398E-C217-4788-AAD0-40FECA7D9F43}" srcOrd="1" destOrd="0" presId="urn:microsoft.com/office/officeart/2018/2/layout/IconLabelList"/>
    <dgm:cxn modelId="{642D2E22-21B8-442C-A325-79E82E861F38}" type="presParOf" srcId="{8E976EE1-A923-407C-B369-6814C7E259EC}" destId="{045ADEE1-CD5A-4ECE-9B87-7373A36AAE54}" srcOrd="2" destOrd="0" presId="urn:microsoft.com/office/officeart/2018/2/layout/IconLabelList"/>
    <dgm:cxn modelId="{AFFD85B3-A69A-47EC-AC0C-936C115A6879}" type="presParOf" srcId="{27FC1CFE-F088-4567-BB57-0B3BBE9A86DE}" destId="{9913238E-7DD8-4593-914B-62D5AAC84F87}" srcOrd="5" destOrd="0" presId="urn:microsoft.com/office/officeart/2018/2/layout/IconLabelList"/>
    <dgm:cxn modelId="{1A3C73DA-66E9-4D16-9DA8-D40DDD7A6C84}" type="presParOf" srcId="{27FC1CFE-F088-4567-BB57-0B3BBE9A86DE}" destId="{9D6155AE-C5DC-487B-9AB4-7328C4E007B0}" srcOrd="6" destOrd="0" presId="urn:microsoft.com/office/officeart/2018/2/layout/IconLabelList"/>
    <dgm:cxn modelId="{E9573B4C-1BD3-43A8-87F5-496C8DFF91D1}" type="presParOf" srcId="{9D6155AE-C5DC-487B-9AB4-7328C4E007B0}" destId="{03C82FDC-02E8-4D9C-9A06-41BB26F7C485}" srcOrd="0" destOrd="0" presId="urn:microsoft.com/office/officeart/2018/2/layout/IconLabelList"/>
    <dgm:cxn modelId="{7ACE46A5-5021-44FA-B2DC-DC51CBAD5D49}" type="presParOf" srcId="{9D6155AE-C5DC-487B-9AB4-7328C4E007B0}" destId="{FA9FF859-6D56-4A06-9E23-33FA99936320}" srcOrd="1" destOrd="0" presId="urn:microsoft.com/office/officeart/2018/2/layout/IconLabelList"/>
    <dgm:cxn modelId="{67434B39-EB9B-45F9-BEC2-0FA789965BE2}" type="presParOf" srcId="{9D6155AE-C5DC-487B-9AB4-7328C4E007B0}" destId="{785F0211-708A-4F92-8A78-79C8FB9C0A12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25D3CB-0E6E-4CFB-A35F-3228002DE68D}">
      <dsp:nvSpPr>
        <dsp:cNvPr id="0" name=""/>
        <dsp:cNvSpPr/>
      </dsp:nvSpPr>
      <dsp:spPr>
        <a:xfrm>
          <a:off x="938775" y="912048"/>
          <a:ext cx="926133" cy="92613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C041E9-5A12-4FDE-9C11-D56B4975A39D}">
      <dsp:nvSpPr>
        <dsp:cNvPr id="0" name=""/>
        <dsp:cNvSpPr/>
      </dsp:nvSpPr>
      <dsp:spPr>
        <a:xfrm>
          <a:off x="372805" y="2128842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Netjes werken</a:t>
          </a:r>
          <a:endParaRPr lang="en-US" sz="1900" kern="1200"/>
        </a:p>
      </dsp:txBody>
      <dsp:txXfrm>
        <a:off x="372805" y="2128842"/>
        <a:ext cx="2058075" cy="720000"/>
      </dsp:txXfrm>
    </dsp:sp>
    <dsp:sp modelId="{83DCEE68-06BC-4CEE-AC77-C2C7226D9665}">
      <dsp:nvSpPr>
        <dsp:cNvPr id="0" name=""/>
        <dsp:cNvSpPr/>
      </dsp:nvSpPr>
      <dsp:spPr>
        <a:xfrm>
          <a:off x="3357014" y="912048"/>
          <a:ext cx="926133" cy="92613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6187ED-C0EE-4FC8-9317-FE46D5B6FA56}">
      <dsp:nvSpPr>
        <dsp:cNvPr id="0" name=""/>
        <dsp:cNvSpPr/>
      </dsp:nvSpPr>
      <dsp:spPr>
        <a:xfrm>
          <a:off x="2791043" y="2128842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Vriendelijk </a:t>
          </a:r>
          <a:endParaRPr lang="en-US" sz="1900" kern="1200"/>
        </a:p>
      </dsp:txBody>
      <dsp:txXfrm>
        <a:off x="2791043" y="2128842"/>
        <a:ext cx="2058075" cy="720000"/>
      </dsp:txXfrm>
    </dsp:sp>
    <dsp:sp modelId="{A5492840-EE11-42B7-BC6A-9A06C3E652D1}">
      <dsp:nvSpPr>
        <dsp:cNvPr id="0" name=""/>
        <dsp:cNvSpPr/>
      </dsp:nvSpPr>
      <dsp:spPr>
        <a:xfrm>
          <a:off x="5775252" y="912048"/>
          <a:ext cx="926133" cy="92613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5ADEE1-CD5A-4ECE-9B87-7373A36AAE54}">
      <dsp:nvSpPr>
        <dsp:cNvPr id="0" name=""/>
        <dsp:cNvSpPr/>
      </dsp:nvSpPr>
      <dsp:spPr>
        <a:xfrm>
          <a:off x="5209281" y="2128842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Goed uitleggen</a:t>
          </a:r>
          <a:endParaRPr lang="en-US" sz="1900" kern="1200"/>
        </a:p>
      </dsp:txBody>
      <dsp:txXfrm>
        <a:off x="5209281" y="2128842"/>
        <a:ext cx="2058075" cy="720000"/>
      </dsp:txXfrm>
    </dsp:sp>
    <dsp:sp modelId="{03C82FDC-02E8-4D9C-9A06-41BB26F7C485}">
      <dsp:nvSpPr>
        <dsp:cNvPr id="0" name=""/>
        <dsp:cNvSpPr/>
      </dsp:nvSpPr>
      <dsp:spPr>
        <a:xfrm>
          <a:off x="8193490" y="912048"/>
          <a:ext cx="926133" cy="92613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5F0211-708A-4F92-8A78-79C8FB9C0A12}">
      <dsp:nvSpPr>
        <dsp:cNvPr id="0" name=""/>
        <dsp:cNvSpPr/>
      </dsp:nvSpPr>
      <dsp:spPr>
        <a:xfrm>
          <a:off x="7627519" y="2128842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Zuinig op andermans spullen</a:t>
          </a:r>
          <a:endParaRPr lang="en-US" sz="1900" kern="1200"/>
        </a:p>
      </dsp:txBody>
      <dsp:txXfrm>
        <a:off x="7627519" y="2128842"/>
        <a:ext cx="2058075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682468A-F8DF-4E9A-98A9-7A4A4C22BA05}" type="datetime1">
              <a:rPr lang="nl-NL" smtClean="0"/>
              <a:t>24-1-2022</a:t>
            </a:fld>
            <a:endParaRPr lang="en-US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D92CB86-0DB9-4A70-B1CF-B23508471F6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576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901C9C1-8869-4164-9103-760A82EA1CDD}" type="datetime1">
              <a:rPr lang="nl-NL" smtClean="0"/>
              <a:t>24-1-2022</a:t>
            </a:fld>
            <a:endParaRPr 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"/>
              <a:t>Klik om de tekststijlen van het model te bewerken</a:t>
            </a:r>
            <a:endParaRPr lang="en-US"/>
          </a:p>
          <a:p>
            <a:pPr lvl="1" rtl="0"/>
            <a:r>
              <a:rPr lang="nl"/>
              <a:t>Tweede niveau</a:t>
            </a:r>
          </a:p>
          <a:p>
            <a:pPr lvl="2" rtl="0"/>
            <a:r>
              <a:rPr lang="nl"/>
              <a:t>Derde niveau</a:t>
            </a:r>
          </a:p>
          <a:p>
            <a:pPr lvl="3" rtl="0"/>
            <a:r>
              <a:rPr lang="nl"/>
              <a:t>Vierde niveau</a:t>
            </a:r>
          </a:p>
          <a:p>
            <a:pPr lvl="4" rtl="0"/>
            <a:r>
              <a:rPr lang="nl"/>
              <a:t>Vijfde niveau</a:t>
            </a: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2B151B-D7D1-48E5-8230-5AADBC794F8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92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097280" y="758952"/>
            <a:ext cx="10058400" cy="356616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nl-NL"/>
              <a:t>Klikken om de ondertitelstijl van het model te bewerken</a:t>
            </a:r>
            <a:endParaRPr lang="en-US" dirty="0"/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FA062C-438B-435B-AC72-11EE0553D348}" type="datetime1">
              <a:rPr lang="nl-NL" smtClean="0"/>
              <a:t>24-1-2022</a:t>
            </a:fld>
            <a:endParaRPr lang="en-US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3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DE0F8E-8C2A-4EA9-82B4-D806D34B557D}" type="datetime1">
              <a:rPr lang="nl-NL" smtClean="0"/>
              <a:t>24-1-2022</a:t>
            </a:fld>
            <a:endParaRPr lang="en-US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6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 rtlCol="0"/>
          <a:lstStyle/>
          <a:p>
            <a:pPr rt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 rtlCol="0"/>
          <a:lstStyle/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C4D6BC-2A99-4B5A-A80A-D2F510080855}" type="datetime1">
              <a:rPr lang="nl-NL" smtClean="0"/>
              <a:t>24-1-2022</a:t>
            </a:fld>
            <a:endParaRPr lang="en-US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Tijdelijke aanduiding voor dianumm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F39E6F-C4D3-4233-838E-9ABAB79681C5}" type="datetime1">
              <a:rPr lang="nl-NL" smtClean="0"/>
              <a:t>24-1-2022</a:t>
            </a:fld>
            <a:endParaRPr lang="en-US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rtlCol="0"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0746DE-BCB6-4742-BAD3-23D789492DEA}" type="datetime1">
              <a:rPr lang="nl-NL" smtClean="0"/>
              <a:t>24-1-2022</a:t>
            </a:fld>
            <a:endParaRPr lang="en-US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,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nl" dirty="0"/>
              <a:t>Klik om de tekststijlen van het model te bewerken</a:t>
            </a:r>
          </a:p>
          <a:p>
            <a:pPr lvl="1" rtl="0"/>
            <a:r>
              <a:rPr lang="nl" dirty="0"/>
              <a:t>Tweede niveau</a:t>
            </a:r>
          </a:p>
          <a:p>
            <a:pPr lvl="2" rtl="0"/>
            <a:r>
              <a:rPr lang="nl" dirty="0"/>
              <a:t>Derde niveau</a:t>
            </a:r>
          </a:p>
          <a:p>
            <a:pPr lvl="3" rtl="0"/>
            <a:r>
              <a:rPr lang="nl" dirty="0"/>
              <a:t>Vierde niveau</a:t>
            </a:r>
          </a:p>
          <a:p>
            <a:pPr lvl="4" rtl="0"/>
            <a:r>
              <a:rPr lang="nl" dirty="0"/>
              <a:t>Vijfde niveau</a:t>
            </a:r>
            <a:endParaRPr lang="en-US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nl" dirty="0"/>
              <a:t>Klik om de tekststijlen van het model te bewerken</a:t>
            </a:r>
          </a:p>
          <a:p>
            <a:pPr lvl="1" rtl="0"/>
            <a:r>
              <a:rPr lang="nl" dirty="0"/>
              <a:t>Tweede niveau</a:t>
            </a:r>
          </a:p>
          <a:p>
            <a:pPr lvl="2" rtl="0"/>
            <a:r>
              <a:rPr lang="nl" dirty="0"/>
              <a:t>Derde niveau</a:t>
            </a:r>
          </a:p>
          <a:p>
            <a:pPr lvl="3" rtl="0"/>
            <a:r>
              <a:rPr lang="nl" dirty="0"/>
              <a:t>Vierde niveau</a:t>
            </a:r>
          </a:p>
          <a:p>
            <a:pPr lvl="4" rtl="0"/>
            <a:r>
              <a:rPr lang="nl" dirty="0"/>
              <a:t>Vijfde niveau</a:t>
            </a:r>
            <a:endParaRPr lang="en-US" dirty="0"/>
          </a:p>
        </p:txBody>
      </p: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007331-9111-4CF7-BB53-7967C82BE855}" type="datetime1">
              <a:rPr lang="nl-NL" smtClean="0"/>
              <a:t>24-1-2022</a:t>
            </a:fld>
            <a:endParaRPr lang="en-US" dirty="0"/>
          </a:p>
        </p:txBody>
      </p:sp>
      <p:sp>
        <p:nvSpPr>
          <p:cNvPr id="9" name="Tijdelijke aanduiding voor voettekst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Tijdelijke aanduiding voor dianumm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" dirty="0"/>
              <a:t>Klik om de tekststijlen van het 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1097280" y="2958274"/>
            <a:ext cx="4639736" cy="2910821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nl" dirty="0"/>
              <a:t>Klik om de tekststijlen van het model te bewerken</a:t>
            </a:r>
          </a:p>
          <a:p>
            <a:pPr lvl="1" rtl="0"/>
            <a:r>
              <a:rPr lang="nl" dirty="0"/>
              <a:t>Tweede niveau</a:t>
            </a:r>
          </a:p>
          <a:p>
            <a:pPr lvl="2" rtl="0"/>
            <a:r>
              <a:rPr lang="nl" dirty="0"/>
              <a:t>Derde niveau</a:t>
            </a:r>
          </a:p>
          <a:p>
            <a:pPr lvl="3" rtl="0"/>
            <a:r>
              <a:rPr lang="nl" dirty="0"/>
              <a:t>Vierde niveau</a:t>
            </a:r>
          </a:p>
          <a:p>
            <a:pPr lvl="4" rtl="0"/>
            <a:r>
              <a:rPr lang="nl" dirty="0"/>
              <a:t>Vijfde niveau</a:t>
            </a:r>
            <a:endParaRPr lang="en-US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" dirty="0"/>
              <a:t>Klik om de tekststijlen van het 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6515944" y="2958273"/>
            <a:ext cx="4639736" cy="2910821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nl" dirty="0"/>
              <a:t>Klik om de tekststijlen van het model te bewerken</a:t>
            </a:r>
          </a:p>
          <a:p>
            <a:pPr lvl="1" rtl="0"/>
            <a:r>
              <a:rPr lang="nl" dirty="0"/>
              <a:t>Tweede niveau</a:t>
            </a:r>
          </a:p>
          <a:p>
            <a:pPr lvl="2" rtl="0"/>
            <a:r>
              <a:rPr lang="nl" dirty="0"/>
              <a:t>Derde niveau</a:t>
            </a:r>
          </a:p>
          <a:p>
            <a:pPr lvl="3" rtl="0"/>
            <a:r>
              <a:rPr lang="nl" dirty="0"/>
              <a:t>Vierde niveau</a:t>
            </a:r>
          </a:p>
          <a:p>
            <a:pPr lvl="4" rtl="0"/>
            <a:r>
              <a:rPr lang="nl" dirty="0"/>
              <a:t>Vijfde niveau</a:t>
            </a:r>
            <a:endParaRPr lang="en-US" dirty="0"/>
          </a:p>
        </p:txBody>
      </p: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F4AAB0-CA0B-4B50-BAF5-64285225E6D3}" type="datetime1">
              <a:rPr lang="nl-NL" smtClean="0"/>
              <a:t>24-1-2022</a:t>
            </a:fld>
            <a:endParaRPr lang="en-US" dirty="0"/>
          </a:p>
        </p:txBody>
      </p:sp>
      <p:sp>
        <p:nvSpPr>
          <p:cNvPr id="11" name="Tijdelijke aanduiding voor voettekst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2" name="Tijdelijke aanduiding voor dianumm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EE9EEA-93A4-4AC0-82A3-AAE045D26265}" type="datetime1">
              <a:rPr lang="nl-NL" smtClean="0"/>
              <a:t>24-1-2022</a:t>
            </a:fld>
            <a:endParaRPr lang="en-US" dirty="0"/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5510036-C9F6-4A25-952D-E980D1218E5A}" type="datetime1">
              <a:rPr lang="nl-NL" smtClean="0"/>
              <a:t>24-1-2022</a:t>
            </a:fld>
            <a:endParaRPr lang="en-US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 rtlCol="0"/>
          <a:lstStyle/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 rtlCol="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7EC0246C-263D-46C0-97C2-33055410F436}" type="datetime1">
              <a:rPr lang="nl-NL" smtClean="0"/>
              <a:t>24-1-2022</a:t>
            </a:fld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pPr rtl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jdelijke aanduiding voor afbeelding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>
              <a:defRPr sz="35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fld id="{AC828DE5-5E25-48F8-9D08-0AAF94E065B7}" type="datetime1">
              <a:rPr lang="nl-NL" smtClean="0"/>
              <a:t>24-1-2022</a:t>
            </a:fld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nl"/>
              <a:t>Klik om de titelstijl van het model te bewerken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nl"/>
              <a:t>Klik om de tekststijlen van het model te bewerken</a:t>
            </a:r>
          </a:p>
          <a:p>
            <a:pPr lvl="1" rtl="0"/>
            <a:r>
              <a:rPr lang="nl"/>
              <a:t>Tweede niveau</a:t>
            </a:r>
          </a:p>
          <a:p>
            <a:pPr lvl="2" rtl="0"/>
            <a:r>
              <a:rPr lang="nl"/>
              <a:t>Derde niveau</a:t>
            </a:r>
          </a:p>
          <a:p>
            <a:pPr lvl="3" rtl="0"/>
            <a:r>
              <a:rPr lang="nl"/>
              <a:t>Vierde niveau</a:t>
            </a:r>
          </a:p>
          <a:p>
            <a:pPr lvl="4" rtl="0"/>
            <a:r>
              <a:rPr lang="nl"/>
              <a:t>Vijfde niveau</a:t>
            </a:r>
            <a:endParaRPr lang="en-US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FBBDB2E9-45E4-446B-B384-7A1A43730A2E}" type="datetime1">
              <a:rPr lang="nl-NL" smtClean="0"/>
              <a:t>24-1-2022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47" r:id="rId3"/>
    <p:sldLayoutId id="2147483743" r:id="rId4"/>
    <p:sldLayoutId id="2147483738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uxe tuinhuis of tuinkamer op maat met overkapping | Bronkhorst">
            <a:extLst>
              <a:ext uri="{FF2B5EF4-FFF2-40B4-BE49-F238E27FC236}">
                <a16:creationId xmlns:a16="http://schemas.microsoft.com/office/drawing/2014/main" id="{0DF00ED1-92DE-4951-B7C0-F5F774B6D4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80" b="24560"/>
          <a:stretch/>
        </p:blipFill>
        <p:spPr bwMode="auto">
          <a:xfrm>
            <a:off x="15" y="10"/>
            <a:ext cx="12191985" cy="4578340"/>
          </a:xfrm>
          <a:prstGeom prst="rect">
            <a:avLst/>
          </a:prstGeom>
          <a:noFill/>
        </p:spPr>
      </p:pic>
      <p:sp>
        <p:nvSpPr>
          <p:cNvPr id="143" name="Title 2">
            <a:extLst>
              <a:ext uri="{FF2B5EF4-FFF2-40B4-BE49-F238E27FC236}">
                <a16:creationId xmlns:a16="http://schemas.microsoft.com/office/drawing/2014/main" id="{2313D610-84EF-42F4-82F0-58ED1F86D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/>
          <a:lstStyle/>
          <a:p>
            <a:r>
              <a:rPr lang="en-US" dirty="0" err="1"/>
              <a:t>Opdracht</a:t>
            </a:r>
            <a:r>
              <a:rPr lang="en-US" dirty="0"/>
              <a:t> eigen </a:t>
            </a:r>
            <a:r>
              <a:rPr lang="en-US" dirty="0" err="1"/>
              <a:t>bedrijf</a:t>
            </a:r>
            <a:endParaRPr lang="en-US" dirty="0"/>
          </a:p>
        </p:txBody>
      </p:sp>
      <p:sp>
        <p:nvSpPr>
          <p:cNvPr id="3" name="Subtitel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rtlCol="0">
            <a:normAutofit/>
          </a:bodyPr>
          <a:lstStyle/>
          <a:p>
            <a:pPr rtl="0"/>
            <a:r>
              <a:rPr lang="nl"/>
              <a:t>Gert-Jan Frens</a:t>
            </a:r>
          </a:p>
        </p:txBody>
      </p:sp>
      <p:sp>
        <p:nvSpPr>
          <p:cNvPr id="71" name="Date Placeholder 4">
            <a:extLst>
              <a:ext uri="{FF2B5EF4-FFF2-40B4-BE49-F238E27FC236}">
                <a16:creationId xmlns:a16="http://schemas.microsoft.com/office/drawing/2014/main" id="{254B6F5A-442B-4C13-8DFF-F03CF500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AC828DE5-5E25-48F8-9D08-0AAF94E065B7}" type="datetime1">
              <a:rPr lang="nl-NL" smtClean="0"/>
              <a:pPr rtl="0">
                <a:spcAft>
                  <a:spcPts val="600"/>
                </a:spcAft>
              </a:pPr>
              <a:t>24-1-2022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82AE57-2F4A-4CFF-A07F-D8CC312C8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Aanpak starten eigen bedrijf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F23715-C705-4CD0-849B-4B4756B4B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Wie worden mijn klanten</a:t>
            </a:r>
          </a:p>
          <a:p>
            <a:r>
              <a:rPr lang="nl-NL" dirty="0"/>
              <a:t>Communicatie en verkoop</a:t>
            </a:r>
          </a:p>
          <a:p>
            <a:r>
              <a:rPr lang="nl-NL" dirty="0"/>
              <a:t>Financiën 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860593-FF40-4794-BBE6-484B4562D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8F39E6F-C4D3-4233-838E-9ABAB79681C5}" type="datetime1">
              <a:rPr lang="nl-NL" smtClean="0"/>
              <a:t>24-1-2022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663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122553-5FB0-4D58-9472-23CBF64E7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Wie worden mijn klanten?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0C7BF9-83B0-4C0A-A07C-715077DC9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Particulieren</a:t>
            </a:r>
          </a:p>
          <a:p>
            <a:r>
              <a:rPr lang="nl-NL" dirty="0"/>
              <a:t>Mensen die een aanpassing willen aan hun tuin, die iets in huis willen hebben van staal</a:t>
            </a:r>
          </a:p>
          <a:p>
            <a:r>
              <a:rPr lang="nl-NL" dirty="0"/>
              <a:t>In de regio, niet verder dan half uur rijden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43BE72C-1F3F-4076-8ACE-74141CCDC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8F39E6F-C4D3-4233-838E-9ABAB79681C5}" type="datetime1">
              <a:rPr lang="nl-NL" smtClean="0"/>
              <a:t>24-1-2022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483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F9AE2F-48B5-463D-AE80-4487D4B07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Communicatie en verkoop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0A2951-81A2-4307-AE78-51C5D1889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Mond op mond reclame</a:t>
            </a:r>
          </a:p>
          <a:p>
            <a:r>
              <a:rPr lang="nl-NL" dirty="0"/>
              <a:t>Facebook pagina, foto’s van het werk wat je doet</a:t>
            </a:r>
          </a:p>
          <a:p>
            <a:r>
              <a:rPr lang="nl-NL" dirty="0"/>
              <a:t>Brochure maken</a:t>
            </a:r>
          </a:p>
          <a:p>
            <a:r>
              <a:rPr lang="nl-NL" dirty="0"/>
              <a:t>Borden in tuin waar je werkt</a:t>
            </a:r>
          </a:p>
          <a:p>
            <a:r>
              <a:rPr lang="nl-NL" dirty="0"/>
              <a:t>Verkoop bij mensen langsgaan als ze je hebben benaderd</a:t>
            </a:r>
          </a:p>
          <a:p>
            <a:r>
              <a:rPr lang="nl-NL" dirty="0"/>
              <a:t>Offerte maken voor grotere projecten</a:t>
            </a:r>
          </a:p>
          <a:p>
            <a:endParaRPr lang="nl-NL" dirty="0"/>
          </a:p>
          <a:p>
            <a:r>
              <a:rPr lang="nl-NL" dirty="0"/>
              <a:t>Met werk van Frens loopt alles naar Wens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6446CD8-1BAC-4551-A426-E256F9A4E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8F39E6F-C4D3-4233-838E-9ABAB79681C5}" type="datetime1">
              <a:rPr lang="nl-NL" smtClean="0"/>
              <a:t>24-1-2022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075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0452B4-F717-429B-873A-65D5756A8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Financiën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34F329-3EDB-4D23-B00C-E6FE33F10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Aanhanger: €1776,28    </a:t>
            </a:r>
          </a:p>
          <a:p>
            <a:pPr marL="0" indent="0">
              <a:buNone/>
            </a:pPr>
            <a:br>
              <a:rPr lang="nl-NL" dirty="0"/>
            </a:br>
            <a:r>
              <a:rPr lang="nl-NL" b="0" i="0" u="sng" dirty="0">
                <a:solidFill>
                  <a:srgbClr val="5F6368"/>
                </a:solidFill>
                <a:effectLst/>
                <a:latin typeface="Google Sans Medium"/>
              </a:rPr>
              <a:t>Milwaukee M18 FPP6C3-502B combopack 18V Li-Ion </a:t>
            </a:r>
            <a:r>
              <a:rPr lang="nl-NL" dirty="0"/>
              <a:t>€ 1089,-</a:t>
            </a:r>
          </a:p>
          <a:p>
            <a:pPr marL="0" indent="0">
              <a:buNone/>
            </a:pPr>
            <a:br>
              <a:rPr lang="nl-NL" dirty="0"/>
            </a:br>
            <a:r>
              <a:rPr lang="nl-NL" b="0" i="0" u="sng" dirty="0">
                <a:solidFill>
                  <a:srgbClr val="5F6368"/>
                </a:solidFill>
                <a:effectLst/>
                <a:latin typeface="Google Sans Medium"/>
              </a:rPr>
              <a:t>Milwaukee M18 FTS210-121B Tafelzaag </a:t>
            </a:r>
            <a:r>
              <a:rPr lang="nl-NL" dirty="0"/>
              <a:t>€ 763,92</a:t>
            </a:r>
          </a:p>
          <a:p>
            <a:pPr marL="0" indent="0">
              <a:buNone/>
            </a:pPr>
            <a:r>
              <a:rPr lang="nl-NL" dirty="0"/>
              <a:t>Bouwmaterialen kopen bij bestelling en wat je nodig hebt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700593D-A696-4869-8571-1F389DF12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8F39E6F-C4D3-4233-838E-9ABAB79681C5}" type="datetime1">
              <a:rPr lang="nl-NL" smtClean="0"/>
              <a:t>24-1-2022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713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hthoek 46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AB2EA78-AEB3-469B-9025-3B17201A4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 rtlCol="0" anchor="ctr">
            <a:normAutofit/>
          </a:bodyPr>
          <a:lstStyle/>
          <a:p>
            <a:pPr lvl="0" rtl="0"/>
            <a:r>
              <a:rPr lang="nl" sz="4800" i="1">
                <a:solidFill>
                  <a:srgbClr val="FFFFFF"/>
                </a:solidFill>
              </a:rPr>
              <a:t>Uw beste prijsopgave die uw aanpak ..."Eén kleine stap voor een man, een grote sprong voorwaarts voor de mensheid."</a:t>
            </a:r>
          </a:p>
        </p:txBody>
      </p:sp>
      <p:sp>
        <p:nvSpPr>
          <p:cNvPr id="49" name="Rechthoek 48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el 2">
            <a:extLst>
              <a:ext uri="{FF2B5EF4-FFF2-40B4-BE49-F238E27FC236}">
                <a16:creationId xmlns:a16="http://schemas.microsoft.com/office/drawing/2014/main" id="{255E1F2F-E259-4EA8-9FFD-3A10AF541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 rtlCol="0">
            <a:normAutofit/>
          </a:bodyPr>
          <a:lstStyle/>
          <a:p>
            <a:pPr rtl="0"/>
            <a:r>
              <a:rPr lang="nl">
                <a:solidFill>
                  <a:srgbClr val="FFFFFF"/>
                </a:solidFill>
              </a:rPr>
              <a:t>- Neil Armstrong</a:t>
            </a:r>
          </a:p>
        </p:txBody>
      </p:sp>
    </p:spTree>
    <p:extLst>
      <p:ext uri="{BB962C8B-B14F-4D97-AF65-F5344CB8AC3E}">
        <p14:creationId xmlns:p14="http://schemas.microsoft.com/office/powerpoint/2010/main" val="191714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D3DE7EC2-87A6-46CB-AE86-765FF5289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Interesse </a:t>
            </a:r>
            <a:r>
              <a:rPr lang="en-US" dirty="0" err="1"/>
              <a:t>Mindmap</a:t>
            </a:r>
            <a:endParaRPr lang="en-US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7C87637-E09F-4FDB-AE03-228172F6A8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8556" y="2108201"/>
            <a:ext cx="8175848" cy="3760891"/>
          </a:xfrm>
          <a:prstGeom prst="rect">
            <a:avLst/>
          </a:prstGeom>
          <a:noFill/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D7C7DF6-A54F-42BF-8D2E-48E56A3670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38F39E6F-C4D3-4233-838E-9ABAB79681C5}" type="datetime1">
              <a:rPr lang="nl-NL" smtClean="0"/>
              <a:pPr rtl="0">
                <a:spcAft>
                  <a:spcPts val="600"/>
                </a:spcAft>
              </a:pPr>
              <a:t>24-1-2022</a:t>
            </a:fld>
            <a:endParaRPr lang="en-US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E2A2EECA-E06F-4004-B493-0BA635A0F6C6}"/>
              </a:ext>
            </a:extLst>
          </p:cNvPr>
          <p:cNvSpPr txBox="1"/>
          <p:nvPr/>
        </p:nvSpPr>
        <p:spPr>
          <a:xfrm>
            <a:off x="2164360" y="2718033"/>
            <a:ext cx="2533475" cy="71096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489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79A18A-C6B1-4A93-8665-465325322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b">
            <a:normAutofit/>
          </a:bodyPr>
          <a:lstStyle/>
          <a:p>
            <a:r>
              <a:rPr lang="nl-NL" dirty="0"/>
              <a:t>Bezigheden </a:t>
            </a:r>
            <a:r>
              <a:rPr lang="nl-NL" dirty="0" err="1"/>
              <a:t>Mindmap</a:t>
            </a:r>
            <a:endParaRPr lang="nl-NL" dirty="0"/>
          </a:p>
        </p:txBody>
      </p:sp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1F46785B-48EC-49D1-8781-F91ACA4249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2316437"/>
            <a:ext cx="10058400" cy="3344418"/>
          </a:xfrm>
          <a:noFill/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DEDCC7B-3956-4229-8571-869BBA94D5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38F39E6F-C4D3-4233-838E-9ABAB79681C5}" type="datetime1">
              <a:rPr lang="nl-NL" smtClean="0"/>
              <a:pPr rtl="0">
                <a:spcAft>
                  <a:spcPts val="600"/>
                </a:spcAft>
              </a:pPr>
              <a:t>24-1-2022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91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0C7E81-5079-41E2-8157-02E1FAF21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b">
            <a:normAutofit/>
          </a:bodyPr>
          <a:lstStyle/>
          <a:p>
            <a:r>
              <a:rPr lang="nl-NL" dirty="0"/>
              <a:t>Mijn sterke punten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089DA9E-B511-45C9-9D5D-773E42B91D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38F39E6F-C4D3-4233-838E-9ABAB79681C5}" type="datetime1">
              <a:rPr lang="nl-NL" smtClean="0"/>
              <a:pPr rtl="0">
                <a:spcAft>
                  <a:spcPts val="600"/>
                </a:spcAft>
              </a:pPr>
              <a:t>24-1-2022</a:t>
            </a:fld>
            <a:endParaRPr lang="en-US"/>
          </a:p>
        </p:txBody>
      </p:sp>
      <p:graphicFrame>
        <p:nvGraphicFramePr>
          <p:cNvPr id="6" name="Tijdelijke aanduiding voor inhoud 2">
            <a:extLst>
              <a:ext uri="{FF2B5EF4-FFF2-40B4-BE49-F238E27FC236}">
                <a16:creationId xmlns:a16="http://schemas.microsoft.com/office/drawing/2014/main" id="{D69C16D5-2B38-4E4B-99B6-398289DBA8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714661"/>
              </p:ext>
            </p:extLst>
          </p:nvPr>
        </p:nvGraphicFramePr>
        <p:xfrm>
          <a:off x="1097280" y="2108201"/>
          <a:ext cx="10058400" cy="3760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8953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510449-3AB8-47F9-B59E-59F1ADF64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Mijn zwakke punten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844D13-35C2-4E16-893C-FDDED71FB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Soms snel geïrriteerd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Minder vinden dan ik zelf ben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D4093D6-7D68-47D2-A3A1-779A7EFDC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8F39E6F-C4D3-4233-838E-9ABAB79681C5}" type="datetime1">
              <a:rPr lang="nl-NL" smtClean="0"/>
              <a:t>24-1-2022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162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1D2D1B-136E-4F4E-9A3E-6550CA113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 ben ik echt niet goed in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09054D-8DD9-4298-B9B5-487B2FC7D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Ongeduldig als iets niet wil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1B71BF-1092-477A-A9F1-AD13B6EF8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8F39E6F-C4D3-4233-838E-9ABAB79681C5}" type="datetime1">
              <a:rPr lang="nl-NL" smtClean="0"/>
              <a:t>24-1-2022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134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464203-8FD0-40B2-BDDB-BA5EEFAC7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 wil ik beter in worden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5B937B-0ED4-4150-9399-2BDB7DDFF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Minder ongeduldig zijn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4D7A90-F7A4-4433-A59E-DF78283F0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8F39E6F-C4D3-4233-838E-9ABAB79681C5}" type="datetime1">
              <a:rPr lang="nl-NL" smtClean="0"/>
              <a:t>24-1-2022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23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49F30A-E0E6-4E54-8C91-9ADD698C7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 idee heb ik om als bijverdienste te gaan doen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07165D-90B1-4083-A33F-B2B426666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Houtbewerking en lassen,</a:t>
            </a:r>
          </a:p>
          <a:p>
            <a:pPr marL="0" indent="0">
              <a:buNone/>
            </a:pPr>
            <a:r>
              <a:rPr lang="nl-NL" dirty="0"/>
              <a:t> stalen deuren, overkappingen en veranda’s</a:t>
            </a:r>
          </a:p>
          <a:p>
            <a:pPr marL="0" indent="0">
              <a:buNone/>
            </a:pPr>
            <a:r>
              <a:rPr lang="nl-NL" dirty="0"/>
              <a:t> Lassen aan machines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3ED4F09-7D63-49DC-A817-CB4481C50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8F39E6F-C4D3-4233-838E-9ABAB79681C5}" type="datetime1">
              <a:rPr lang="nl-NL" smtClean="0"/>
              <a:t>24-1-2022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705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39F5C6-AA1C-4DD6-AC69-17FBC2BEF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Mijn keuze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EC464C-6587-48D2-B66E-FF6280678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Houtbewerking en lassen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C03B2CC-530F-4BE2-8563-37E9EFF00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8F39E6F-C4D3-4233-838E-9ABAB79681C5}" type="datetime1">
              <a:rPr lang="nl-NL" smtClean="0"/>
              <a:t>24-1-2022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788344"/>
      </p:ext>
    </p:extLst>
  </p:cSld>
  <p:clrMapOvr>
    <a:masterClrMapping/>
  </p:clrMapOvr>
</p:sld>
</file>

<file path=ppt/theme/theme1.xml><?xml version="1.0" encoding="utf-8"?>
<a:theme xmlns:a="http://schemas.openxmlformats.org/drawingml/2006/main" name="1_RetrospectVTI">
  <a:themeElements>
    <a:clrScheme name="Custom 37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B0F0"/>
      </a:hlink>
      <a:folHlink>
        <a:srgbClr val="738F97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725_TF56160789" id="{09347C12-031C-413E-A748-FF4F71BF118C}" vid="{3DEA83A5-CB99-49DA-AF92-88A659250F56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793C7D7F3BC946A5F2904ADE47754D" ma:contentTypeVersion="10" ma:contentTypeDescription="Een nieuw document maken." ma:contentTypeScope="" ma:versionID="de86fba6cc10a4d35eccdcf505e0134a">
  <xsd:schema xmlns:xsd="http://www.w3.org/2001/XMLSchema" xmlns:xs="http://www.w3.org/2001/XMLSchema" xmlns:p="http://schemas.microsoft.com/office/2006/metadata/properties" xmlns:ns3="c2e09757-d42c-4fcd-ae27-c71d4b258210" targetNamespace="http://schemas.microsoft.com/office/2006/metadata/properties" ma:root="true" ma:fieldsID="840fc0cb698233f9b4ddc2c02c196184" ns3:_="">
    <xsd:import namespace="c2e09757-d42c-4fcd-ae27-c71d4b25821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e09757-d42c-4fcd-ae27-c71d4b2582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3048420-3D7A-43E4-9E15-948419251B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e09757-d42c-4fcd-ae27-c71d4b2582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A3107AC-D83E-4AFD-B760-36EC2B1CEB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F2C4A7-5BB3-48D4-8CBE-6C9B5EA8812F}">
  <ds:schemaRefs>
    <ds:schemaRef ds:uri="http://schemas.microsoft.com/office/2006/documentManagement/types"/>
    <ds:schemaRef ds:uri="c2e09757-d42c-4fcd-ae27-c71d4b258210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{20B88F45-4528-426D-BEDE-C62021B7CCBE}tf56160789_win32</Template>
  <TotalTime>163</TotalTime>
  <Words>245</Words>
  <Application>Microsoft Office PowerPoint</Application>
  <PresentationFormat>Breedbeeld</PresentationFormat>
  <Paragraphs>59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0" baseType="lpstr">
      <vt:lpstr>Bookman Old Style</vt:lpstr>
      <vt:lpstr>Calibri</vt:lpstr>
      <vt:lpstr>Franklin Gothic Book</vt:lpstr>
      <vt:lpstr>Google Sans Medium</vt:lpstr>
      <vt:lpstr>Wingdings</vt:lpstr>
      <vt:lpstr>1_RetrospectVTI</vt:lpstr>
      <vt:lpstr>Opdracht eigen bedrijf</vt:lpstr>
      <vt:lpstr>Interesse Mindmap</vt:lpstr>
      <vt:lpstr>Bezigheden Mindmap</vt:lpstr>
      <vt:lpstr>Mijn sterke punten</vt:lpstr>
      <vt:lpstr>Mijn zwakke punten</vt:lpstr>
      <vt:lpstr>Waar ben ik echt niet goed in</vt:lpstr>
      <vt:lpstr>Waar wil ik beter in worden</vt:lpstr>
      <vt:lpstr>Welk idee heb ik om als bijverdienste te gaan doen</vt:lpstr>
      <vt:lpstr>Mijn keuze</vt:lpstr>
      <vt:lpstr>Aanpak starten eigen bedrijf</vt:lpstr>
      <vt:lpstr>Wie worden mijn klanten?</vt:lpstr>
      <vt:lpstr>Communicatie en verkoop</vt:lpstr>
      <vt:lpstr>Financiën </vt:lpstr>
      <vt:lpstr>Uw beste prijsopgave die uw aanpak ..."Eén kleine stap voor een man, een grote sprong voorwaarts voor de mensheid."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Frens Construction</dc:title>
  <dc:creator>Gert-Jan Frens</dc:creator>
  <cp:lastModifiedBy>Jurriën van 't Oever</cp:lastModifiedBy>
  <cp:revision>26</cp:revision>
  <dcterms:created xsi:type="dcterms:W3CDTF">2021-11-15T09:22:24Z</dcterms:created>
  <dcterms:modified xsi:type="dcterms:W3CDTF">2022-01-24T14:31:09Z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0x01010079793C7D7F3BC946A5F2904ADE47754D</vt:lpwstr>
  </property>
</Properties>
</file>